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56" r:id="rId46"/>
    <p:sldId id="342" r:id="rId47"/>
    <p:sldId id="343" r:id="rId48"/>
    <p:sldId id="344" r:id="rId49"/>
    <p:sldId id="345" r:id="rId50"/>
    <p:sldId id="346" r:id="rId51"/>
    <p:sldId id="347" r:id="rId52"/>
    <p:sldId id="348" r:id="rId53"/>
    <p:sldId id="350" r:id="rId54"/>
    <p:sldId id="351" r:id="rId55"/>
    <p:sldId id="352" r:id="rId56"/>
    <p:sldId id="349" r:id="rId57"/>
    <p:sldId id="300" r:id="rId58"/>
    <p:sldId id="353" r:id="rId59"/>
    <p:sldId id="354" r:id="rId60"/>
    <p:sldId id="355" r:id="rId61"/>
    <p:sldId id="301" r:id="rId62"/>
    <p:sldId id="302" r:id="rId63"/>
    <p:sldId id="298"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88910" autoAdjust="0"/>
  </p:normalViewPr>
  <p:slideViewPr>
    <p:cSldViewPr snapToGrid="0" showGuides="1">
      <p:cViewPr>
        <p:scale>
          <a:sx n="66" d="100"/>
          <a:sy n="66" d="100"/>
        </p:scale>
        <p:origin x="81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and k-means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p:txBody>
          <a:bodyPr>
            <a:normAutofit/>
          </a:bodyPr>
          <a:lstStyle/>
          <a:p>
            <a:pPr marL="0" indent="0">
              <a:buNone/>
            </a:pPr>
            <a:r>
              <a:rPr lang="en-US" dirty="0"/>
              <a:t>imagine you have a bunch of marbles of different colors scattered around, and you want to organize them into neat groups</a:t>
            </a:r>
          </a:p>
          <a:p>
            <a:pPr marL="0" indent="0">
              <a:buNone/>
            </a:pPr>
            <a:r>
              <a:rPr lang="en-US" sz="2400" dirty="0"/>
              <a:t>the k-means method is like deciding to group these marbles based on how close they are to each other (in color)</a:t>
            </a:r>
          </a:p>
          <a:p>
            <a:pPr marL="0" indent="0">
              <a:buNone/>
            </a:pPr>
            <a:r>
              <a:rPr lang="en-US" dirty="0"/>
              <a:t>the "k" part is you deciding into how many groups (or piles) you want to sort them.</a:t>
            </a:r>
          </a:p>
        </p:txBody>
      </p:sp>
    </p:spTree>
    <p:extLst>
      <p:ext uri="{BB962C8B-B14F-4D97-AF65-F5344CB8AC3E}">
        <p14:creationId xmlns:p14="http://schemas.microsoft.com/office/powerpoint/2010/main" val="24780284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Initialization</a:t>
            </a:r>
          </a:p>
          <a:p>
            <a:pPr marL="0" indent="0">
              <a:buNone/>
            </a:pPr>
            <a:r>
              <a:rPr lang="en-US" dirty="0"/>
              <a:t>Start by selecting k initial centroids, where k is a predefined number of clusters</a:t>
            </a: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p:txBody>
          <a:bodyPr/>
          <a:lstStyle/>
          <a:p>
            <a:pPr marL="0" indent="0">
              <a:buNone/>
            </a:pPr>
            <a:r>
              <a:rPr lang="en-US" dirty="0">
                <a:solidFill>
                  <a:schemeClr val="bg1"/>
                </a:solidFill>
              </a:rPr>
              <a:t>Assignment</a:t>
            </a:r>
          </a:p>
          <a:p>
            <a:pPr marL="0" indent="0">
              <a:buNone/>
            </a:pPr>
            <a:r>
              <a:rPr lang="en-US" dirty="0"/>
              <a:t>Assign each data point to the closest centroid, creating clusters</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p:txBody>
          <a:bodyPr/>
          <a:lstStyle/>
          <a:p>
            <a:pPr marL="0" indent="0">
              <a:buNone/>
            </a:pPr>
            <a:r>
              <a:rPr lang="en-US" dirty="0">
                <a:solidFill>
                  <a:schemeClr val="bg1"/>
                </a:solidFill>
              </a:rPr>
              <a:t>Repeat</a:t>
            </a:r>
          </a:p>
          <a:p>
            <a:pPr marL="0" indent="0">
              <a:buNone/>
            </a:pPr>
            <a:r>
              <a:rPr lang="en-US" dirty="0"/>
              <a:t>Repeat the assignment and update steps until the centroids no longer change significantly, indicating convergence</a:t>
            </a: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p:txBody>
          <a:bodyPr/>
          <a:lstStyle/>
          <a:p>
            <a:pPr marL="0" indent="0">
              <a:buNone/>
            </a:pPr>
            <a:r>
              <a:rPr lang="en-US" dirty="0">
                <a:solidFill>
                  <a:schemeClr val="bg1"/>
                </a:solidFill>
              </a:rPr>
              <a:t>Limit</a:t>
            </a:r>
          </a:p>
          <a:p>
            <a:pPr marL="0" indent="0">
              <a:buNone/>
            </a:pPr>
            <a:r>
              <a:rPr lang="en-US" dirty="0"/>
              <a:t>Often the centroids do not converge, but dance around the ideal convergence points, this is when we stop the algorithm by specifying the maximum number of iterations it can cycle for</a:t>
            </a: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p:txBody>
          <a:bodyPr/>
          <a:lstStyle/>
          <a:p>
            <a:pPr marL="0" indent="0">
              <a:buNone/>
            </a:pPr>
            <a:r>
              <a:rPr lang="en-US" dirty="0">
                <a:solidFill>
                  <a:schemeClr val="bg1"/>
                </a:solidFill>
              </a:rPr>
              <a:t>Elbow Method</a:t>
            </a:r>
          </a:p>
          <a:p>
            <a:pPr marL="0" indent="0">
              <a:buNone/>
            </a:pPr>
            <a:r>
              <a:rPr lang="en-US" dirty="0"/>
              <a:t>Plot the cost (e.g., within-cluster sum of squares) against different k values. The "elbow" point, where the rate of decrease sharply changes, can indicate a good k value.</a:t>
            </a: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p:txBody>
          <a:bodyPr/>
          <a:lstStyle/>
          <a:p>
            <a:pPr marL="0" indent="0">
              <a:buNone/>
            </a:pPr>
            <a:r>
              <a:rPr lang="en-US" dirty="0">
                <a:solidFill>
                  <a:schemeClr val="bg1"/>
                </a:solidFill>
              </a:rPr>
              <a:t>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p:txBody>
          <a:bodyPr/>
          <a:lstStyle/>
          <a:p>
            <a:pPr marL="0" indent="0">
              <a:buNone/>
            </a:pPr>
            <a:r>
              <a:rPr lang="en-US" dirty="0">
                <a:solidFill>
                  <a:schemeClr val="bg1"/>
                </a:solidFill>
              </a:rPr>
              <a:t>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so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a:t>
            </a:r>
            <a:r>
              <a:rPr lang="en-US" dirty="0" err="1"/>
              <a:t>numpy</a:t>
            </a:r>
            <a:endParaRPr lang="en-US" dirty="0"/>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1144</Words>
  <Application>Microsoft Office PowerPoint</Application>
  <PresentationFormat>Widescreen</PresentationFormat>
  <Paragraphs>164</Paragraphs>
  <Slides>63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63</vt:i4>
      </vt:variant>
    </vt:vector>
  </HeadingPairs>
  <TitlesOfParts>
    <vt:vector size="69" baseType="lpstr">
      <vt:lpstr>Arial</vt:lpstr>
      <vt:lpstr>Arial Nova Light</vt:lpstr>
      <vt:lpstr>Calibri</vt:lpstr>
      <vt:lpstr>Garamond</vt:lpstr>
      <vt:lpstr>Inter Extra Light</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quantization, clustering and k-means</vt:lpstr>
      <vt:lpstr>naïve explainer</vt:lpstr>
      <vt:lpstr>technically</vt:lpstr>
      <vt:lpstr>steps</vt:lpstr>
      <vt:lpstr>steps</vt:lpstr>
      <vt:lpstr>steps</vt:lpstr>
      <vt:lpstr>steps</vt:lpstr>
      <vt:lpstr>steps</vt:lpstr>
      <vt:lpstr>choosing K</vt:lpstr>
      <vt:lpstr>choosing K</vt:lpstr>
      <vt:lpstr>choosing K</vt:lpstr>
      <vt:lpstr>how?</vt:lpstr>
      <vt:lpstr>me method you</vt:lpstr>
      <vt:lpstr>tech stack</vt:lpstr>
      <vt:lpstr>tech stack</vt:lpstr>
      <vt:lpstr>code</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115</cp:revision>
  <dcterms:created xsi:type="dcterms:W3CDTF">2024-01-06T10:29:00Z</dcterms:created>
  <dcterms:modified xsi:type="dcterms:W3CDTF">2024-02-13T10:35:39Z</dcterms:modified>
</cp:coreProperties>
</file>

<file path=docProps/thumbnail.jpeg>
</file>